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96"/>
        <p:guide pos="38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9450" y="3146425"/>
            <a:ext cx="321310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1476375"/>
            <a:ext cx="114427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4655" y="49022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19850" y="49022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2295" y="49022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6745" y="2378710"/>
            <a:ext cx="1695450" cy="1003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95" y="1229360"/>
            <a:ext cx="11658600" cy="2355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70" y="3585210"/>
            <a:ext cx="11283950" cy="3136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6445" y="2524760"/>
            <a:ext cx="1416050" cy="857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6545" y="2524760"/>
            <a:ext cx="1416050" cy="857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2270" y="4328160"/>
            <a:ext cx="9785350" cy="239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1879600"/>
            <a:ext cx="11969750" cy="309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0125" y="2672080"/>
            <a:ext cx="2190750" cy="252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590675"/>
            <a:ext cx="110553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44470" y="260223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